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koeln.de/index.html" TargetMode="External"/><Relationship Id="rId3" Type="http://schemas.openxmlformats.org/officeDocument/2006/relationships/hyperlink" Target="https://gcs.holzwerkkoeln.de/paket-8c00296f8f1e46f68f6ace8b392de107/holzbau-verfahren-im-vergleich-wann-lohnt-sich-holzrahmenbau-holzskele-ed04883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Köln: Leistungsspektrum, Einsatzbereiche und Gestaltungsmöglichkeiten im Überblick</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Holzbau-Verfahren im Vergleich: Wann lohnt sich Holzrahmenbau, Holzskelettbau oder Holzmassivbau?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